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8" r:id="rId4"/>
    <p:sldId id="259" r:id="rId5"/>
    <p:sldId id="260" r:id="rId6"/>
    <p:sldId id="261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3810D-A251-4635-8EBC-081B46B938F2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4ACF8-D586-4B69-B658-CE63D0A5F5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688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56A15-0D01-4DFE-A4B3-40D9E6BF6F5D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EB53A-34BC-4D0A-B088-5150294CC4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537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 userDrawn="1"/>
        </p:nvSpPr>
        <p:spPr>
          <a:xfrm>
            <a:off x="0" y="-4763"/>
            <a:ext cx="12192000" cy="1524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7637"/>
            <a:ext cx="12196116" cy="825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6" name="Group 10"/>
          <p:cNvGrpSpPr>
            <a:grpSpLocks/>
          </p:cNvGrpSpPr>
          <p:nvPr userDrawn="1"/>
        </p:nvGrpSpPr>
        <p:grpSpPr bwMode="auto">
          <a:xfrm>
            <a:off x="0" y="6783388"/>
            <a:ext cx="12192000" cy="92075"/>
            <a:chOff x="1" y="6096362"/>
            <a:chExt cx="9224209" cy="191046"/>
          </a:xfrm>
        </p:grpSpPr>
        <p:sp>
          <p:nvSpPr>
            <p:cNvPr id="17" name="Rectangle 16"/>
            <p:cNvSpPr/>
            <p:nvPr/>
          </p:nvSpPr>
          <p:spPr>
            <a:xfrm>
              <a:off x="3417042" y="6096362"/>
              <a:ext cx="2902983" cy="1910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20025" y="6096362"/>
              <a:ext cx="2904185" cy="191046"/>
            </a:xfrm>
            <a:prstGeom prst="rect">
              <a:avLst/>
            </a:prstGeom>
            <a:solidFill>
              <a:srgbClr val="373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" y="6096362"/>
              <a:ext cx="3417041" cy="191046"/>
            </a:xfrm>
            <a:prstGeom prst="rect">
              <a:avLst/>
            </a:prstGeom>
            <a:solidFill>
              <a:srgbClr val="373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55094" y="6356350"/>
            <a:ext cx="5385486" cy="365125"/>
          </a:xfrm>
        </p:spPr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D1454C-81F4-3160-BD72-A56B1492E2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92101"/>
            <a:ext cx="3000794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89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27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673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7914" y="6356350"/>
            <a:ext cx="5385486" cy="365125"/>
          </a:xfrm>
        </p:spPr>
        <p:txBody>
          <a:bodyPr/>
          <a:lstStyle/>
          <a:p>
            <a:r>
              <a:rPr lang="en-US" dirty="0"/>
              <a:t>ANRF and SERB Sponsored International Conference,                                                             Faculty of Pharmacy, Parul University, Vadodara-391760, Gujarat,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4763"/>
            <a:ext cx="12192000" cy="1524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47637"/>
            <a:ext cx="12196116" cy="825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1" name="Group 10"/>
          <p:cNvGrpSpPr>
            <a:grpSpLocks/>
          </p:cNvGrpSpPr>
          <p:nvPr userDrawn="1"/>
        </p:nvGrpSpPr>
        <p:grpSpPr bwMode="auto">
          <a:xfrm>
            <a:off x="0" y="6783388"/>
            <a:ext cx="12192000" cy="92075"/>
            <a:chOff x="1" y="6096362"/>
            <a:chExt cx="9224209" cy="191046"/>
          </a:xfrm>
        </p:grpSpPr>
        <p:sp>
          <p:nvSpPr>
            <p:cNvPr id="12" name="Rectangle 11"/>
            <p:cNvSpPr/>
            <p:nvPr/>
          </p:nvSpPr>
          <p:spPr>
            <a:xfrm>
              <a:off x="3417042" y="6096362"/>
              <a:ext cx="2902983" cy="1910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320025" y="6096362"/>
              <a:ext cx="2904185" cy="191046"/>
            </a:xfrm>
            <a:prstGeom prst="rect">
              <a:avLst/>
            </a:prstGeom>
            <a:solidFill>
              <a:srgbClr val="373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" y="6096362"/>
              <a:ext cx="3417041" cy="191046"/>
            </a:xfrm>
            <a:prstGeom prst="rect">
              <a:avLst/>
            </a:prstGeom>
            <a:solidFill>
              <a:srgbClr val="373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2421924" y="6339874"/>
            <a:ext cx="6104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842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150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258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2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024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814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172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28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ANRF and SERB Sponsored International Conference,                                                             Faculty of Pharmacy, Parul University, Vadodara-391760, Gujarat,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F8BAD-10D7-47EA-A83F-D3A50BAFED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299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1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1" y="6356350"/>
            <a:ext cx="5385486" cy="365125"/>
          </a:xfrm>
        </p:spPr>
        <p:txBody>
          <a:bodyPr/>
          <a:lstStyle/>
          <a:p>
            <a:r>
              <a:rPr lang="en-US" dirty="0" smtClean="0"/>
              <a:t>CRITICONN -2025 National Conference</a:t>
            </a:r>
            <a:r>
              <a:rPr lang="en-US" dirty="0"/>
              <a:t>,                                                      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dirty="0"/>
              <a:t>Faculty of </a:t>
            </a:r>
            <a:r>
              <a:rPr lang="en-US" dirty="0" smtClean="0"/>
              <a:t>Nursing, </a:t>
            </a:r>
            <a:r>
              <a:rPr lang="en-US" dirty="0"/>
              <a:t>Parul University, Vadodara-391760, Gujarat, India</a:t>
            </a:r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4522177" y="509591"/>
            <a:ext cx="2986454" cy="4048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Oral  Presentation ID: XXX</a:t>
            </a:r>
            <a:endParaRPr lang="en-IN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24000" y="1548713"/>
            <a:ext cx="9144000" cy="55264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Presentation (Shall be in bold sentence case)</a:t>
            </a:r>
            <a:endParaRPr lang="en-IN" dirty="0"/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1524001" y="2700444"/>
            <a:ext cx="91440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IN" altLang="en-US" sz="2200" dirty="0"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Presenting Author* (Shall be in un-bold sentence case) </a:t>
            </a:r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44781"/>
            <a:ext cx="200723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0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presenter will be given a time slot of 10 minutes in total, which is distributed as 7 minutes of presentation and 3 minutes for question answer.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 or 2 slides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2</a:t>
            </a:fld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44781"/>
            <a:ext cx="2007235" cy="70485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1" y="6356350"/>
            <a:ext cx="5385486" cy="365125"/>
          </a:xfrm>
        </p:spPr>
        <p:txBody>
          <a:bodyPr/>
          <a:lstStyle/>
          <a:p>
            <a:r>
              <a:rPr lang="en-US" dirty="0" smtClean="0"/>
              <a:t>CRITICONN -2025 National Conference</a:t>
            </a:r>
            <a:r>
              <a:rPr lang="en-US" dirty="0"/>
              <a:t>,                                                      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dirty="0"/>
              <a:t>Faculty of </a:t>
            </a:r>
            <a:r>
              <a:rPr lang="en-US" dirty="0" smtClean="0"/>
              <a:t>Nursing, </a:t>
            </a:r>
            <a:r>
              <a:rPr lang="en-US" dirty="0"/>
              <a:t>Parul University, Vadodara-391760, Gujarat, India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6" y="6235703"/>
            <a:ext cx="1867186" cy="48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00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689A9-2936-60F4-087C-65E1780A7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65220-18F5-1E37-F390-3BDC476BD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 slide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202C-5D4F-743B-09F1-8F83F2C8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3</a:t>
            </a:fld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44781"/>
            <a:ext cx="2007235" cy="70485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1" y="6356350"/>
            <a:ext cx="5385486" cy="365125"/>
          </a:xfrm>
        </p:spPr>
        <p:txBody>
          <a:bodyPr/>
          <a:lstStyle/>
          <a:p>
            <a:r>
              <a:rPr lang="en-US" dirty="0" smtClean="0"/>
              <a:t>CRITICONN -2025 National Conference</a:t>
            </a:r>
            <a:r>
              <a:rPr lang="en-US" dirty="0"/>
              <a:t>,                                                      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dirty="0"/>
              <a:t>Faculty of </a:t>
            </a:r>
            <a:r>
              <a:rPr lang="en-US" dirty="0" smtClean="0"/>
              <a:t>Nursing, </a:t>
            </a:r>
            <a:r>
              <a:rPr lang="en-US" dirty="0"/>
              <a:t>Parul University, Vadodara-391760, Gujarat, India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6" y="6184420"/>
            <a:ext cx="2064304" cy="53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7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Aim and Objectives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4</a:t>
            </a:fld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44781"/>
            <a:ext cx="2007235" cy="70485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1" y="6356350"/>
            <a:ext cx="5385486" cy="365125"/>
          </a:xfrm>
        </p:spPr>
        <p:txBody>
          <a:bodyPr/>
          <a:lstStyle/>
          <a:p>
            <a:r>
              <a:rPr lang="en-US" dirty="0" smtClean="0"/>
              <a:t>CRITICONN -2025 National Conference</a:t>
            </a:r>
            <a:r>
              <a:rPr lang="en-US" dirty="0"/>
              <a:t>,                                                      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dirty="0"/>
              <a:t>Faculty of </a:t>
            </a:r>
            <a:r>
              <a:rPr lang="en-US" dirty="0" smtClean="0"/>
              <a:t>Nursing, </a:t>
            </a:r>
            <a:r>
              <a:rPr lang="en-US" dirty="0"/>
              <a:t>Parul University, Vadodara-391760, Gujarat, India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6" y="6184420"/>
            <a:ext cx="2064304" cy="53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91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Materials and Methods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or 2 Slides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5</a:t>
            </a:fld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44781"/>
            <a:ext cx="2007235" cy="70485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1" y="6356350"/>
            <a:ext cx="5385486" cy="365125"/>
          </a:xfrm>
        </p:spPr>
        <p:txBody>
          <a:bodyPr/>
          <a:lstStyle/>
          <a:p>
            <a:r>
              <a:rPr lang="en-US" dirty="0" smtClean="0"/>
              <a:t>CRITICONN -2025 National Conference</a:t>
            </a:r>
            <a:r>
              <a:rPr lang="en-US" dirty="0"/>
              <a:t>,                                                      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dirty="0"/>
              <a:t>Faculty of </a:t>
            </a:r>
            <a:r>
              <a:rPr lang="en-US" dirty="0" smtClean="0"/>
              <a:t>Nursing, </a:t>
            </a:r>
            <a:r>
              <a:rPr lang="en-US" dirty="0"/>
              <a:t>Parul University, Vadodara-391760, Gujarat, India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6" y="6184420"/>
            <a:ext cx="2064304" cy="53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Results and 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Max. 4 Slides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6</a:t>
            </a:fld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44781"/>
            <a:ext cx="2007235" cy="70485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1" y="6356350"/>
            <a:ext cx="5385486" cy="365125"/>
          </a:xfrm>
        </p:spPr>
        <p:txBody>
          <a:bodyPr/>
          <a:lstStyle/>
          <a:p>
            <a:r>
              <a:rPr lang="en-US" dirty="0" smtClean="0"/>
              <a:t>CRITICONN -2025 National Conference</a:t>
            </a:r>
            <a:r>
              <a:rPr lang="en-US" dirty="0"/>
              <a:t>,                                                      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dirty="0"/>
              <a:t>Faculty of </a:t>
            </a:r>
            <a:r>
              <a:rPr lang="en-US" dirty="0" smtClean="0"/>
              <a:t>Nursing, </a:t>
            </a:r>
            <a:r>
              <a:rPr lang="en-US" dirty="0"/>
              <a:t>Parul University, Vadodara-391760, Gujarat, India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6" y="6184420"/>
            <a:ext cx="2064304" cy="53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08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Summary and Conclusion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7</a:t>
            </a:fld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44781"/>
            <a:ext cx="2007235" cy="70485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1" y="6356350"/>
            <a:ext cx="5385486" cy="365125"/>
          </a:xfrm>
        </p:spPr>
        <p:txBody>
          <a:bodyPr/>
          <a:lstStyle/>
          <a:p>
            <a:r>
              <a:rPr lang="en-US" dirty="0" smtClean="0"/>
              <a:t>CRITICONN -2025 National Conference</a:t>
            </a:r>
            <a:r>
              <a:rPr lang="en-US" dirty="0"/>
              <a:t>,                                                      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dirty="0"/>
              <a:t>Faculty of </a:t>
            </a:r>
            <a:r>
              <a:rPr lang="en-US" dirty="0" smtClean="0"/>
              <a:t>Nursing, </a:t>
            </a:r>
            <a:r>
              <a:rPr lang="en-US" dirty="0"/>
              <a:t>Parul University, Vadodara-391760, Gujarat, India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6" y="6184420"/>
            <a:ext cx="2064304" cy="53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276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Acknowledgements (</a:t>
            </a:r>
            <a:r>
              <a:rPr lang="en-IN" altLang="en-US" dirty="0">
                <a:highlight>
                  <a:srgbClr val="FFFF00"/>
                </a:highlight>
              </a:rPr>
              <a:t>Optional</a:t>
            </a:r>
            <a:r>
              <a:rPr lang="en-IN" altLang="en-US" dirty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 slide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8</a:t>
            </a:fld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44781"/>
            <a:ext cx="2007235" cy="704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6" y="6184420"/>
            <a:ext cx="2064304" cy="53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91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References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 (Only Important References)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8BAD-10D7-47EA-A83F-D3A50BAFED80}" type="slidenum">
              <a:rPr lang="en-IN" smtClean="0"/>
              <a:t>9</a:t>
            </a:fld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44781"/>
            <a:ext cx="2007235" cy="70485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1" y="6356350"/>
            <a:ext cx="5385486" cy="365125"/>
          </a:xfrm>
        </p:spPr>
        <p:txBody>
          <a:bodyPr/>
          <a:lstStyle/>
          <a:p>
            <a:r>
              <a:rPr lang="en-US" dirty="0" smtClean="0"/>
              <a:t>CRITICONN -2025 National Conference</a:t>
            </a:r>
            <a:r>
              <a:rPr lang="en-US" dirty="0"/>
              <a:t>,                                                      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dirty="0"/>
              <a:t>Faculty of </a:t>
            </a:r>
            <a:r>
              <a:rPr lang="en-US" dirty="0" smtClean="0"/>
              <a:t>Nursing, </a:t>
            </a:r>
            <a:r>
              <a:rPr lang="en-US" dirty="0"/>
              <a:t>Parul University, Vadodara-391760, Gujarat, India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6" y="6184420"/>
            <a:ext cx="2064304" cy="53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19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264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Yu Gothic</vt:lpstr>
      <vt:lpstr>Arial</vt:lpstr>
      <vt:lpstr>Calibri</vt:lpstr>
      <vt:lpstr>Calibri Light</vt:lpstr>
      <vt:lpstr>Times New Roman</vt:lpstr>
      <vt:lpstr>Office Theme</vt:lpstr>
      <vt:lpstr>Oral  Presentation ID: XXX</vt:lpstr>
      <vt:lpstr>Introduction</vt:lpstr>
      <vt:lpstr>Rationale</vt:lpstr>
      <vt:lpstr>Aim and Objectives </vt:lpstr>
      <vt:lpstr>Materials and Methods </vt:lpstr>
      <vt:lpstr>Results and Discussion</vt:lpstr>
      <vt:lpstr>Summary and Conclusion </vt:lpstr>
      <vt:lpstr>Acknowledgements (Optional)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DIPTI HITESHKUMAR PATEL</dc:creator>
  <cp:lastModifiedBy>Ms. Siji Aeraticherian Cherian Varghese</cp:lastModifiedBy>
  <cp:revision>49</cp:revision>
  <dcterms:created xsi:type="dcterms:W3CDTF">2022-08-22T10:07:04Z</dcterms:created>
  <dcterms:modified xsi:type="dcterms:W3CDTF">2025-02-12T09:31:58Z</dcterms:modified>
</cp:coreProperties>
</file>